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393" r:id="rId2"/>
    <p:sldId id="422" r:id="rId3"/>
    <p:sldId id="394" r:id="rId4"/>
    <p:sldId id="382" r:id="rId5"/>
    <p:sldId id="386" r:id="rId6"/>
    <p:sldId id="387" r:id="rId7"/>
    <p:sldId id="390" r:id="rId8"/>
    <p:sldId id="423" r:id="rId9"/>
    <p:sldId id="391" r:id="rId10"/>
    <p:sldId id="424" r:id="rId11"/>
    <p:sldId id="425" r:id="rId12"/>
    <p:sldId id="426" r:id="rId13"/>
    <p:sldId id="41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3" autoAdjust="0"/>
    <p:restoredTop sz="66192" autoAdjust="0"/>
  </p:normalViewPr>
  <p:slideViewPr>
    <p:cSldViewPr>
      <p:cViewPr>
        <p:scale>
          <a:sx n="60" d="100"/>
          <a:sy n="60" d="100"/>
        </p:scale>
        <p:origin x="-2136" y="-6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71432-C670-4035-A480-9BC534BC85A2}" type="datetimeFigureOut">
              <a:rPr lang="cs-CZ" smtClean="0"/>
              <a:t>21.01.2019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8DCEF-ED66-4892-9D9B-5C391B876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39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5E5D7-4314-42E8-8D9C-2AF63A5448C5}" type="datetimeFigureOut">
              <a:rPr lang="cs-CZ" smtClean="0"/>
              <a:t>21.01.2019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A6EC0-62B1-4EA4-B0C3-3195C68419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667D257-AAAE-40D5-8A2E-DD10A20346BA}" type="slidenum">
              <a:rPr lang="cs-CZ" smtClean="0">
                <a:solidFill>
                  <a:srgbClr val="94C600"/>
                </a:solidFill>
              </a:rPr>
              <a:pPr/>
              <a:t>‹#›</a:t>
            </a:fld>
            <a:endParaRPr lang="cs-CZ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4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8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51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15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28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3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98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27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1243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63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2000">
              <a:schemeClr val="bg1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AC05F8-53E4-4DA5-8A49-E41341A4834C}" type="datetimeFigureOut">
              <a:rPr lang="cs-CZ" smtClean="0"/>
              <a:pPr/>
              <a:t>21.01.2019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667D257-AAAE-40D5-8A2E-DD10A20346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3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rgbClr val="0C0294"/>
                </a:solidFill>
              </a:rPr>
              <a:t>Červenec 2018 – GLOBE </a:t>
            </a:r>
            <a:r>
              <a:rPr lang="cs-CZ" sz="3600" b="1" dirty="0" err="1" smtClean="0">
                <a:solidFill>
                  <a:srgbClr val="0C0294"/>
                </a:solidFill>
              </a:rPr>
              <a:t>Learning</a:t>
            </a:r>
            <a:r>
              <a:rPr lang="cs-CZ" sz="3600" b="1" dirty="0" smtClean="0">
                <a:solidFill>
                  <a:srgbClr val="0C0294"/>
                </a:solidFill>
              </a:rPr>
              <a:t> </a:t>
            </a:r>
            <a:r>
              <a:rPr lang="cs-CZ" sz="3600" b="1" dirty="0" err="1" smtClean="0">
                <a:solidFill>
                  <a:srgbClr val="0C0294"/>
                </a:solidFill>
              </a:rPr>
              <a:t>Expedition</a:t>
            </a:r>
            <a:r>
              <a:rPr lang="cs-CZ" sz="3600" b="1" dirty="0" smtClean="0">
                <a:solidFill>
                  <a:srgbClr val="0C0294"/>
                </a:solidFill>
              </a:rPr>
              <a:t> – </a:t>
            </a:r>
            <a:r>
              <a:rPr lang="cs-CZ" sz="3600" b="1" dirty="0" err="1" smtClean="0">
                <a:solidFill>
                  <a:srgbClr val="0C0294"/>
                </a:solidFill>
              </a:rPr>
              <a:t>Killarney</a:t>
            </a:r>
            <a:r>
              <a:rPr lang="cs-CZ" sz="3600" b="1" dirty="0">
                <a:solidFill>
                  <a:srgbClr val="0C0294"/>
                </a:solidFill>
              </a:rPr>
              <a:t> </a:t>
            </a:r>
            <a:r>
              <a:rPr lang="cs-CZ" sz="3600" b="1" dirty="0" smtClean="0">
                <a:solidFill>
                  <a:srgbClr val="0C0294"/>
                </a:solidFill>
              </a:rPr>
              <a:t>v Irsku</a:t>
            </a:r>
            <a:endParaRPr lang="cs-CZ" sz="3600" b="1" dirty="0">
              <a:solidFill>
                <a:srgbClr val="0C0294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 descr="C:\Users\Toshiba\Documents\Keselicova\GLOBE\fotky\2018_GLE_Irsko\IMG_20180701_1832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69372" cy="50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9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114300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rgbClr val="0C0294"/>
                </a:solidFill>
              </a:rPr>
              <a:t>Listopad 2018 – </a:t>
            </a:r>
            <a:r>
              <a:rPr lang="cs-CZ" sz="3600" b="1" dirty="0" err="1" smtClean="0">
                <a:solidFill>
                  <a:srgbClr val="0C0294"/>
                </a:solidFill>
              </a:rPr>
              <a:t>miniGLOBE</a:t>
            </a:r>
            <a:r>
              <a:rPr lang="cs-CZ" sz="3600" b="1" dirty="0" smtClean="0">
                <a:solidFill>
                  <a:srgbClr val="0C0294"/>
                </a:solidFill>
              </a:rPr>
              <a:t> </a:t>
            </a:r>
            <a:r>
              <a:rPr lang="cs-CZ" sz="3600" b="1" dirty="0" err="1" smtClean="0">
                <a:solidFill>
                  <a:srgbClr val="0C0294"/>
                </a:solidFill>
              </a:rPr>
              <a:t>games</a:t>
            </a:r>
            <a:r>
              <a:rPr lang="cs-CZ" sz="3600" b="1" dirty="0" smtClean="0">
                <a:solidFill>
                  <a:srgbClr val="0C0294"/>
                </a:solidFill>
              </a:rPr>
              <a:t> pro 1.ročník</a:t>
            </a:r>
            <a:endParaRPr lang="cs-CZ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20" y="1700808"/>
            <a:ext cx="4121552" cy="350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Users\Toshiba\Documents\Keselicova\GLOBE\fotky\2018_11_16_miniGG pro 1.třídy\20181116_0835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355900" y="1700808"/>
            <a:ext cx="4672100" cy="350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1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14300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rgbClr val="0C0294"/>
                </a:solidFill>
              </a:rPr>
              <a:t>Listopad </a:t>
            </a:r>
            <a:r>
              <a:rPr lang="cs-CZ" sz="3600" b="1" dirty="0">
                <a:solidFill>
                  <a:srgbClr val="0C0294"/>
                </a:solidFill>
              </a:rPr>
              <a:t>2018 – večer s GLOBE a spaní ve škole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95" y="1412776"/>
            <a:ext cx="378248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4932040" cy="369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1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C0294"/>
                </a:solidFill>
              </a:rPr>
              <a:t>Listopad </a:t>
            </a:r>
            <a:r>
              <a:rPr lang="cs-CZ" b="1" dirty="0">
                <a:solidFill>
                  <a:srgbClr val="0C0294"/>
                </a:solidFill>
              </a:rPr>
              <a:t>2018 – večer s GLOBE </a:t>
            </a:r>
            <a:r>
              <a:rPr lang="cs-CZ" b="1" dirty="0" smtClean="0">
                <a:solidFill>
                  <a:srgbClr val="0C0294"/>
                </a:solidFill>
              </a:rPr>
              <a:t/>
            </a:r>
            <a:br>
              <a:rPr lang="cs-CZ" b="1" dirty="0" smtClean="0">
                <a:solidFill>
                  <a:srgbClr val="0C0294"/>
                </a:solidFill>
              </a:rPr>
            </a:br>
            <a:r>
              <a:rPr lang="cs-CZ" b="1" dirty="0" smtClean="0">
                <a:solidFill>
                  <a:srgbClr val="0C0294"/>
                </a:solidFill>
              </a:rPr>
              <a:t>a </a:t>
            </a:r>
            <a:r>
              <a:rPr lang="cs-CZ" b="1" dirty="0">
                <a:solidFill>
                  <a:srgbClr val="0C0294"/>
                </a:solidFill>
              </a:rPr>
              <a:t>spaní ve škole</a:t>
            </a:r>
            <a:endParaRPr lang="cs-CZ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032448" cy="537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808" y="2048731"/>
            <a:ext cx="4816689" cy="361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40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65" y="1628800"/>
            <a:ext cx="9137713" cy="1143000"/>
          </a:xfrm>
        </p:spPr>
        <p:txBody>
          <a:bodyPr>
            <a:noAutofit/>
          </a:bodyPr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Děkujeme za finanční podporu z Grantového systému Zdravého města </a:t>
            </a:r>
            <a:r>
              <a:rPr lang="cs-CZ" b="1" dirty="0" smtClean="0">
                <a:solidFill>
                  <a:srgbClr val="00B050"/>
                </a:solidFill>
              </a:rPr>
              <a:t>Třebíče.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5" name="Zástupný symbol pro obsah 4" descr="C:\Users\vera\AppData\Local\Temp\Rar$DIa0.207\Logo TŘEBÍČ Zdravé město 3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536504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1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solidFill>
                  <a:srgbClr val="0C0294"/>
                </a:solidFill>
              </a:rPr>
              <a:t>Září 2018 </a:t>
            </a:r>
            <a:r>
              <a:rPr lang="cs-CZ" sz="3600" b="1" dirty="0">
                <a:solidFill>
                  <a:srgbClr val="0C0294"/>
                </a:solidFill>
              </a:rPr>
              <a:t>– </a:t>
            </a:r>
            <a:r>
              <a:rPr lang="cs-CZ" sz="3600" b="1" dirty="0" smtClean="0">
                <a:solidFill>
                  <a:srgbClr val="0C0294"/>
                </a:solidFill>
              </a:rPr>
              <a:t>projekt </a:t>
            </a:r>
            <a:r>
              <a:rPr lang="cs-CZ" sz="3600" b="1" dirty="0" err="1" smtClean="0">
                <a:solidFill>
                  <a:srgbClr val="0C0294"/>
                </a:solidFill>
              </a:rPr>
              <a:t>European</a:t>
            </a:r>
            <a:r>
              <a:rPr lang="cs-CZ" sz="3600" b="1" dirty="0" smtClean="0">
                <a:solidFill>
                  <a:srgbClr val="0C0294"/>
                </a:solidFill>
              </a:rPr>
              <a:t> </a:t>
            </a:r>
            <a:r>
              <a:rPr lang="cs-CZ" sz="3600" b="1" dirty="0" err="1" smtClean="0">
                <a:solidFill>
                  <a:srgbClr val="0C0294"/>
                </a:solidFill>
              </a:rPr>
              <a:t>Trees</a:t>
            </a:r>
            <a:r>
              <a:rPr lang="cs-CZ" sz="3600" b="1" dirty="0" smtClean="0">
                <a:solidFill>
                  <a:srgbClr val="0C0294"/>
                </a:solidFill>
              </a:rPr>
              <a:t> </a:t>
            </a:r>
            <a:br>
              <a:rPr lang="cs-CZ" sz="3600" b="1" dirty="0" smtClean="0">
                <a:solidFill>
                  <a:srgbClr val="0C0294"/>
                </a:solidFill>
              </a:rPr>
            </a:br>
            <a:r>
              <a:rPr lang="cs-CZ" sz="3600" b="1" dirty="0" err="1" smtClean="0">
                <a:solidFill>
                  <a:srgbClr val="0C0294"/>
                </a:solidFill>
              </a:rPr>
              <a:t>within</a:t>
            </a:r>
            <a:r>
              <a:rPr lang="cs-CZ" sz="3600" b="1" dirty="0" smtClean="0">
                <a:solidFill>
                  <a:srgbClr val="0C0294"/>
                </a:solidFill>
              </a:rPr>
              <a:t> </a:t>
            </a:r>
            <a:r>
              <a:rPr lang="cs-CZ" sz="3600" b="1" dirty="0" err="1" smtClean="0">
                <a:solidFill>
                  <a:srgbClr val="0C0294"/>
                </a:solidFill>
              </a:rPr>
              <a:t>European</a:t>
            </a:r>
            <a:r>
              <a:rPr lang="cs-CZ" sz="3600" b="1" dirty="0" smtClean="0">
                <a:solidFill>
                  <a:srgbClr val="0C0294"/>
                </a:solidFill>
              </a:rPr>
              <a:t> </a:t>
            </a:r>
            <a:r>
              <a:rPr lang="cs-CZ" sz="3600" b="1" dirty="0" err="1" smtClean="0">
                <a:solidFill>
                  <a:srgbClr val="0C0294"/>
                </a:solidFill>
              </a:rPr>
              <a:t>Weather</a:t>
            </a:r>
            <a:r>
              <a:rPr lang="cs-CZ" sz="3600" b="1" dirty="0" smtClean="0">
                <a:solidFill>
                  <a:srgbClr val="0C0294"/>
                </a:solidFill>
              </a:rPr>
              <a:t> – mezinárodní setkání studentů v </a:t>
            </a:r>
            <a:r>
              <a:rPr lang="cs-CZ" sz="3600" b="1" dirty="0" err="1" smtClean="0">
                <a:solidFill>
                  <a:srgbClr val="0C0294"/>
                </a:solidFill>
              </a:rPr>
              <a:t>Dundaze</a:t>
            </a:r>
            <a:r>
              <a:rPr lang="cs-CZ" sz="3600" b="1" dirty="0" smtClean="0">
                <a:solidFill>
                  <a:srgbClr val="0C0294"/>
                </a:solidFill>
              </a:rPr>
              <a:t>, Lotyšsko</a:t>
            </a:r>
            <a:r>
              <a:rPr lang="cs-CZ" b="1" dirty="0" smtClean="0">
                <a:solidFill>
                  <a:srgbClr val="0C0294"/>
                </a:solidFill>
              </a:rPr>
              <a:t/>
            </a:r>
            <a:br>
              <a:rPr lang="cs-CZ" b="1" dirty="0" smtClean="0">
                <a:solidFill>
                  <a:srgbClr val="0C0294"/>
                </a:solidFill>
              </a:rPr>
            </a:br>
            <a:endParaRPr lang="cs-CZ" dirty="0"/>
          </a:p>
        </p:txBody>
      </p:sp>
      <p:pic>
        <p:nvPicPr>
          <p:cNvPr id="6" name="Picture 2" descr="D:\DUNDAGA\IMG_20180921_1633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552728" cy="491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80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7024744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C0294"/>
                </a:solidFill>
              </a:rPr>
              <a:t>Usínání </a:t>
            </a:r>
            <a:r>
              <a:rPr lang="cs-CZ" sz="3600" b="1" dirty="0" smtClean="0">
                <a:solidFill>
                  <a:srgbClr val="0C0294"/>
                </a:solidFill>
              </a:rPr>
              <a:t>vegetace na podzim</a:t>
            </a:r>
            <a:endParaRPr lang="cs-CZ" sz="3600" b="1" dirty="0">
              <a:solidFill>
                <a:srgbClr val="0C0294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62" y="1988841"/>
            <a:ext cx="4471326" cy="335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1968103"/>
            <a:ext cx="4498975" cy="33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59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9468544" cy="114300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0C0294"/>
                </a:solidFill>
              </a:rPr>
              <a:t>Říjen 2018– </a:t>
            </a:r>
            <a:r>
              <a:rPr lang="cs-CZ" sz="3200" b="1" dirty="0" err="1" smtClean="0">
                <a:solidFill>
                  <a:srgbClr val="0C0294"/>
                </a:solidFill>
              </a:rPr>
              <a:t>miniGLOBEgames</a:t>
            </a:r>
            <a:r>
              <a:rPr lang="cs-CZ" sz="3200" b="1" dirty="0" smtClean="0">
                <a:solidFill>
                  <a:srgbClr val="0C0294"/>
                </a:solidFill>
              </a:rPr>
              <a:t> </a:t>
            </a:r>
            <a:br>
              <a:rPr lang="cs-CZ" sz="3200" b="1" dirty="0" smtClean="0">
                <a:solidFill>
                  <a:srgbClr val="0C0294"/>
                </a:solidFill>
              </a:rPr>
            </a:br>
            <a:r>
              <a:rPr lang="cs-CZ" sz="3200" b="1" dirty="0" smtClean="0">
                <a:solidFill>
                  <a:srgbClr val="0C0294"/>
                </a:solidFill>
              </a:rPr>
              <a:t>pro předškoláky</a:t>
            </a:r>
            <a:endParaRPr lang="cs-CZ" sz="3200" b="1" dirty="0">
              <a:solidFill>
                <a:srgbClr val="0C0294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498" y="1628801"/>
            <a:ext cx="347837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893" y="1052736"/>
            <a:ext cx="4881237" cy="27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8" y="3933056"/>
            <a:ext cx="4866207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23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218" y="-171400"/>
            <a:ext cx="3923928" cy="288032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C0294"/>
                </a:solidFill>
              </a:rPr>
              <a:t>Říjen 2018 </a:t>
            </a:r>
            <a:r>
              <a:rPr lang="cs-CZ" sz="3600" b="1" dirty="0" err="1">
                <a:solidFill>
                  <a:srgbClr val="0C0294"/>
                </a:solidFill>
              </a:rPr>
              <a:t>miniGLOBE</a:t>
            </a:r>
            <a:r>
              <a:rPr lang="cs-CZ" sz="3600" b="1" dirty="0">
                <a:solidFill>
                  <a:srgbClr val="0C0294"/>
                </a:solidFill>
              </a:rPr>
              <a:t> </a:t>
            </a:r>
            <a:r>
              <a:rPr lang="cs-CZ" sz="3600" b="1" dirty="0" smtClean="0">
                <a:solidFill>
                  <a:srgbClr val="0C0294"/>
                </a:solidFill>
              </a:rPr>
              <a:t> </a:t>
            </a:r>
            <a:r>
              <a:rPr lang="cs-CZ" sz="3600" b="1" dirty="0" err="1" smtClean="0">
                <a:solidFill>
                  <a:srgbClr val="0C0294"/>
                </a:solidFill>
              </a:rPr>
              <a:t>games</a:t>
            </a:r>
            <a:r>
              <a:rPr lang="cs-CZ" sz="3600" b="1" dirty="0" smtClean="0">
                <a:solidFill>
                  <a:srgbClr val="0C0294"/>
                </a:solidFill>
              </a:rPr>
              <a:t/>
            </a:r>
            <a:br>
              <a:rPr lang="cs-CZ" sz="3600" b="1" dirty="0" smtClean="0">
                <a:solidFill>
                  <a:srgbClr val="0C0294"/>
                </a:solidFill>
              </a:rPr>
            </a:br>
            <a:r>
              <a:rPr lang="cs-CZ" sz="3600" b="1" dirty="0" smtClean="0">
                <a:solidFill>
                  <a:srgbClr val="0C0294"/>
                </a:solidFill>
              </a:rPr>
              <a:t> pro předškoláky</a:t>
            </a:r>
            <a:endParaRPr lang="cs-CZ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5731" y="404664"/>
            <a:ext cx="486674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3268036"/>
            <a:ext cx="6912768" cy="347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98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9696738" cy="114300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rgbClr val="0C0294"/>
                </a:solidFill>
              </a:rPr>
              <a:t>Říjen 2018 – </a:t>
            </a:r>
            <a:r>
              <a:rPr lang="cs-CZ" sz="3600" b="1" dirty="0">
                <a:solidFill>
                  <a:srgbClr val="0C0294"/>
                </a:solidFill>
              </a:rPr>
              <a:t>odpoledne s GLOBE </a:t>
            </a:r>
            <a:r>
              <a:rPr lang="cs-CZ" sz="3600" b="1" dirty="0" smtClean="0">
                <a:solidFill>
                  <a:srgbClr val="0C0294"/>
                </a:solidFill>
              </a:rPr>
              <a:t/>
            </a:r>
            <a:br>
              <a:rPr lang="cs-CZ" sz="3600" b="1" dirty="0" smtClean="0">
                <a:solidFill>
                  <a:srgbClr val="0C0294"/>
                </a:solidFill>
              </a:rPr>
            </a:br>
            <a:r>
              <a:rPr lang="cs-CZ" sz="3600" b="1" dirty="0" smtClean="0">
                <a:solidFill>
                  <a:srgbClr val="0C0294"/>
                </a:solidFill>
              </a:rPr>
              <a:t>pro </a:t>
            </a:r>
            <a:r>
              <a:rPr lang="cs-CZ" sz="3600" b="1" dirty="0">
                <a:solidFill>
                  <a:srgbClr val="0C0294"/>
                </a:solidFill>
              </a:rPr>
              <a:t>rodiče </a:t>
            </a:r>
            <a:r>
              <a:rPr lang="cs-CZ" sz="3600" b="1" dirty="0" smtClean="0">
                <a:solidFill>
                  <a:srgbClr val="0C0294"/>
                </a:solidFill>
              </a:rPr>
              <a:t>a </a:t>
            </a:r>
            <a:r>
              <a:rPr lang="cs-CZ" sz="3600" b="1" dirty="0">
                <a:solidFill>
                  <a:srgbClr val="0C0294"/>
                </a:solidFill>
              </a:rPr>
              <a:t>děti a pro veřejnost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464496" cy="33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1916832"/>
            <a:ext cx="434278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Toshiba\Documents\Keselicova\GLOBE\fotky\2018_11_16_miniGG pro 1.třídy\20181116_0908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56168" y="8253536"/>
            <a:ext cx="9056168" cy="679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C0294"/>
                </a:solidFill>
              </a:rPr>
              <a:t>Říjen 2018 – odpoledne s GLOBE </a:t>
            </a:r>
            <a:br>
              <a:rPr lang="cs-CZ" b="1" dirty="0">
                <a:solidFill>
                  <a:srgbClr val="0C0294"/>
                </a:solidFill>
              </a:rPr>
            </a:br>
            <a:r>
              <a:rPr lang="cs-CZ" b="1" dirty="0">
                <a:solidFill>
                  <a:srgbClr val="0C0294"/>
                </a:solidFill>
              </a:rPr>
              <a:t>pro rodiče a děti a pro veřejnost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" y="2016000"/>
            <a:ext cx="4464000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000" y="2016000"/>
            <a:ext cx="4464000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08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C0294"/>
                </a:solidFill>
              </a:rPr>
              <a:t>Říjen 2018 – odpoledne s GLOBE </a:t>
            </a:r>
            <a:br>
              <a:rPr lang="cs-CZ" b="1" dirty="0">
                <a:solidFill>
                  <a:srgbClr val="0C0294"/>
                </a:solidFill>
              </a:rPr>
            </a:br>
            <a:r>
              <a:rPr lang="cs-CZ" b="1" dirty="0">
                <a:solidFill>
                  <a:srgbClr val="0C0294"/>
                </a:solidFill>
              </a:rPr>
              <a:t>pro rodiče a děti a pro veřejnost</a:t>
            </a:r>
            <a:endParaRPr lang="cs-CZ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48" y="2060848"/>
            <a:ext cx="4375315" cy="328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060848"/>
            <a:ext cx="4375315" cy="328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21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115616" y="188639"/>
            <a:ext cx="7159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srgbClr val="0C0294"/>
                </a:solidFill>
              </a:rPr>
              <a:t>Říjen 2018 </a:t>
            </a:r>
            <a:r>
              <a:rPr lang="cs-CZ" sz="3200" b="1" dirty="0">
                <a:solidFill>
                  <a:srgbClr val="0C0294"/>
                </a:solidFill>
              </a:rPr>
              <a:t>– </a:t>
            </a:r>
            <a:r>
              <a:rPr lang="cs-CZ" sz="3200" b="1" dirty="0" smtClean="0">
                <a:solidFill>
                  <a:srgbClr val="0C0294"/>
                </a:solidFill>
              </a:rPr>
              <a:t>na výstavě zahrádkářů</a:t>
            </a:r>
            <a:endParaRPr lang="cs-CZ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66" y="776328"/>
            <a:ext cx="3936000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773414"/>
            <a:ext cx="4636052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5166" y="3852000"/>
            <a:ext cx="4765196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935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86</Words>
  <Application>Microsoft Office PowerPoint</Application>
  <PresentationFormat>Předvádění na obrazovce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Austin</vt:lpstr>
      <vt:lpstr>Červenec 2018 – GLOBE Learning Expedition – Killarney v Irsku</vt:lpstr>
      <vt:lpstr>Září 2018 – projekt European Trees  within European Weather – mezinárodní setkání studentů v Dundaze, Lotyšsko </vt:lpstr>
      <vt:lpstr>Usínání vegetace na podzim</vt:lpstr>
      <vt:lpstr>Říjen 2018– miniGLOBEgames  pro předškoláky</vt:lpstr>
      <vt:lpstr>Říjen 2018 miniGLOBE  games  pro předškoláky</vt:lpstr>
      <vt:lpstr>Říjen 2018 – odpoledne s GLOBE  pro rodiče a děti a pro veřejnost</vt:lpstr>
      <vt:lpstr>Říjen 2018 – odpoledne s GLOBE  pro rodiče a děti a pro veřejnost</vt:lpstr>
      <vt:lpstr>Říjen 2018 – odpoledne s GLOBE  pro rodiče a děti a pro veřejnost</vt:lpstr>
      <vt:lpstr> </vt:lpstr>
      <vt:lpstr>Listopad 2018 – miniGLOBE games pro 1.ročník</vt:lpstr>
      <vt:lpstr>Listopad 2018 – večer s GLOBE a spaní ve škole</vt:lpstr>
      <vt:lpstr>Listopad 2018 – večer s GLOBE  a spaní ve škole</vt:lpstr>
      <vt:lpstr>Děkujeme za finanční podporu z Grantového systému Zdravého města Třebíče.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GLOBE na ZŠ Třebíč, ul.Kpt.Jaroše 836</dc:title>
  <dc:creator>vera</dc:creator>
  <cp:lastModifiedBy>admin</cp:lastModifiedBy>
  <cp:revision>214</cp:revision>
  <cp:lastPrinted>2017-02-15T20:33:23Z</cp:lastPrinted>
  <dcterms:created xsi:type="dcterms:W3CDTF">2015-10-28T19:23:24Z</dcterms:created>
  <dcterms:modified xsi:type="dcterms:W3CDTF">2019-01-21T21:47:12Z</dcterms:modified>
</cp:coreProperties>
</file>