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57" r:id="rId3"/>
    <p:sldId id="396" r:id="rId4"/>
    <p:sldId id="380" r:id="rId5"/>
    <p:sldId id="395" r:id="rId6"/>
    <p:sldId id="397" r:id="rId7"/>
    <p:sldId id="427" r:id="rId8"/>
    <p:sldId id="421" r:id="rId9"/>
    <p:sldId id="417" r:id="rId10"/>
    <p:sldId id="350" r:id="rId11"/>
    <p:sldId id="356" r:id="rId12"/>
    <p:sldId id="351" r:id="rId13"/>
    <p:sldId id="39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3" autoAdjust="0"/>
    <p:restoredTop sz="66192" autoAdjust="0"/>
  </p:normalViewPr>
  <p:slideViewPr>
    <p:cSldViewPr>
      <p:cViewPr>
        <p:scale>
          <a:sx n="60" d="100"/>
          <a:sy n="60" d="100"/>
        </p:scale>
        <p:origin x="-2136" y="-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432-C670-4035-A480-9BC534BC85A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DCEF-ED66-4892-9D9B-5C391B876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39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E5D7-4314-42E8-8D9C-2AF63A5448C5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6EC0-62B1-4EA4-B0C3-3195C68419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67D257-AAAE-40D5-8A2E-DD10A20346BA}" type="slidenum">
              <a:rPr lang="cs-CZ" smtClean="0">
                <a:solidFill>
                  <a:srgbClr val="94C600"/>
                </a:solidFill>
              </a:rPr>
              <a:pPr/>
              <a:t>‹#›</a:t>
            </a:fld>
            <a:endParaRPr lang="cs-CZ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4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51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5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243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2000">
              <a:schemeClr val="bg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2000">
              <a:schemeClr val="bg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005" y="230783"/>
            <a:ext cx="8912515" cy="1037977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tx2"/>
                </a:solidFill>
              </a:rPr>
              <a:t> </a:t>
            </a:r>
            <a:r>
              <a:rPr lang="cs-CZ" sz="4900" b="1" dirty="0" smtClean="0">
                <a:solidFill>
                  <a:srgbClr val="0C0294"/>
                </a:solidFill>
              </a:rPr>
              <a:t>GLOBE v roce 2018</a:t>
            </a:r>
            <a:endParaRPr lang="cs-CZ" sz="4900" b="1" dirty="0">
              <a:solidFill>
                <a:srgbClr val="0C0294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C:\Users\Toshiba\Documents\Keselicova\GLOBE\fotky\2018_10_miniGG pro školky a odpoledne pro rodiče a děti\3.10. Ondřej\PA030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6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167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22.3. 2018 </a:t>
            </a:r>
            <a:r>
              <a:rPr lang="cs-CZ" b="1" dirty="0">
                <a:solidFill>
                  <a:srgbClr val="0C0294"/>
                </a:solidFill>
              </a:rPr>
              <a:t>– </a:t>
            </a:r>
            <a:r>
              <a:rPr lang="cs-CZ" b="1" dirty="0" smtClean="0">
                <a:solidFill>
                  <a:srgbClr val="0C0294"/>
                </a:solidFill>
              </a:rPr>
              <a:t>akce ke Dni vody pro </a:t>
            </a:r>
            <a:br>
              <a:rPr lang="cs-CZ" b="1" dirty="0" smtClean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1. – 4. ročník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23.3</a:t>
            </a:r>
            <a:r>
              <a:rPr lang="cs-CZ" b="1" dirty="0">
                <a:solidFill>
                  <a:srgbClr val="0C0294"/>
                </a:solidFill>
              </a:rPr>
              <a:t>. </a:t>
            </a:r>
            <a:r>
              <a:rPr lang="cs-CZ" b="1" dirty="0" smtClean="0">
                <a:solidFill>
                  <a:srgbClr val="0C0294"/>
                </a:solidFill>
              </a:rPr>
              <a:t>2018 </a:t>
            </a:r>
            <a:r>
              <a:rPr lang="cs-CZ" b="1" dirty="0">
                <a:solidFill>
                  <a:srgbClr val="0C0294"/>
                </a:solidFill>
              </a:rPr>
              <a:t>– akce ke Dni vody pro </a:t>
            </a:r>
            <a:br>
              <a:rPr lang="cs-CZ" b="1" dirty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předškoláky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97364" cy="502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23.3.2018 </a:t>
            </a:r>
            <a:r>
              <a:rPr lang="cs-CZ" b="1" dirty="0">
                <a:solidFill>
                  <a:srgbClr val="0C0294"/>
                </a:solidFill>
              </a:rPr>
              <a:t>– akce ke Dni vody </a:t>
            </a:r>
            <a:r>
              <a:rPr lang="cs-CZ" b="1" dirty="0" smtClean="0">
                <a:solidFill>
                  <a:srgbClr val="0C0294"/>
                </a:solidFill>
              </a:rPr>
              <a:t/>
            </a:r>
            <a:br>
              <a:rPr lang="cs-CZ" b="1" dirty="0" smtClean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pro předškoláky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7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Meteorologická </a:t>
            </a:r>
            <a:r>
              <a:rPr lang="cs-CZ" b="1" dirty="0">
                <a:solidFill>
                  <a:srgbClr val="0C0294"/>
                </a:solidFill>
              </a:rPr>
              <a:t>měření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981121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739480" cy="49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9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1637" y="26369"/>
            <a:ext cx="7024744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C0294"/>
                </a:solidFill>
              </a:rPr>
              <a:t>Hydrologická měření</a:t>
            </a:r>
            <a:endParaRPr lang="cs-CZ" dirty="0"/>
          </a:p>
        </p:txBody>
      </p:sp>
      <p:pic>
        <p:nvPicPr>
          <p:cNvPr id="5123" name="Picture 3" descr="C:\Users\Toshiba\Documents\Keselicova\GLOBE\fotky\2017_3_1_ctvrtaci u potoka\135_0103\IMG_6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1796149"/>
            <a:ext cx="4680519" cy="35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1960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Pedologická </a:t>
            </a:r>
            <a:r>
              <a:rPr lang="cs-CZ" b="1" dirty="0">
                <a:solidFill>
                  <a:srgbClr val="0C0294"/>
                </a:solidFill>
              </a:rPr>
              <a:t>měření</a:t>
            </a:r>
            <a:endParaRPr lang="cs-CZ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2204864"/>
            <a:ext cx="5004047" cy="281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22" y="1052736"/>
            <a:ext cx="4180673" cy="55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4572000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Biometrická</a:t>
            </a:r>
            <a:br>
              <a:rPr lang="cs-CZ" b="1" dirty="0" smtClean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 </a:t>
            </a:r>
            <a:r>
              <a:rPr lang="cs-CZ" b="1" dirty="0">
                <a:solidFill>
                  <a:srgbClr val="0C0294"/>
                </a:solidFill>
              </a:rPr>
              <a:t>měření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" y="0"/>
            <a:ext cx="514631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Toshiba\Documents\Keselicova\GLOBE\fotky\2017_6_2_miniGG pro 3.r\P109059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260" y="2924944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-345731" y="34290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800" b="1" dirty="0">
                <a:solidFill>
                  <a:srgbClr val="0C0294"/>
                </a:solidFill>
              </a:rPr>
              <a:t>v</a:t>
            </a:r>
            <a:r>
              <a:rPr lang="cs-CZ" sz="2800" b="1" dirty="0" smtClean="0">
                <a:solidFill>
                  <a:srgbClr val="0C0294"/>
                </a:solidFill>
              </a:rPr>
              <a:t>ýška stromu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4655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3834" y="-315416"/>
            <a:ext cx="9417834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Badatelství v GLOBE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" y="972000"/>
            <a:ext cx="4546063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972000"/>
            <a:ext cx="453412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" y="3861048"/>
            <a:ext cx="448203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48203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8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3834" y="188640"/>
            <a:ext cx="9417834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C0294"/>
                </a:solidFill>
              </a:rPr>
              <a:t>Únor 2018 – na fenologickém semináři </a:t>
            </a:r>
            <a:br>
              <a:rPr lang="cs-CZ" sz="3200" b="1" dirty="0" smtClean="0">
                <a:solidFill>
                  <a:srgbClr val="0C0294"/>
                </a:solidFill>
              </a:rPr>
            </a:br>
            <a:r>
              <a:rPr lang="cs-CZ" sz="3200" b="1" dirty="0" smtClean="0">
                <a:solidFill>
                  <a:srgbClr val="0C0294"/>
                </a:solidFill>
              </a:rPr>
              <a:t>v ČHMU v Praze</a:t>
            </a:r>
            <a:endParaRPr lang="cs-CZ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" y="1368000"/>
            <a:ext cx="4418005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Toshiba\Documents\Keselicova\GLOBE\fotky\2018_2_12_seminář F v CHMU\DSC_0004_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15343" y="1340768"/>
            <a:ext cx="441800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oshiba\Documents\Keselicova\GLOBE\fotky\2018_2_12_seminář F v CHMU\DSC_0001_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8000" y="4258136"/>
            <a:ext cx="441800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oshiba\Documents\Keselicova\GLOBE\fotky\2018_2_12_seminář F v CHMU\DSC_0010_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00130" y="4248000"/>
            <a:ext cx="441800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1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Únor 2018 – prezentace projektů 5.r.</a:t>
            </a:r>
            <a:endParaRPr lang="cs-CZ" sz="3600" b="1" dirty="0">
              <a:solidFill>
                <a:srgbClr val="0C0294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5717"/>
            <a:ext cx="4924684" cy="277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48"/>
          <a:stretch/>
        </p:blipFill>
        <p:spPr bwMode="auto">
          <a:xfrm>
            <a:off x="4645026" y="2556000"/>
            <a:ext cx="4459993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2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167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22.3. 2018 </a:t>
            </a:r>
            <a:r>
              <a:rPr lang="cs-CZ" b="1" dirty="0">
                <a:solidFill>
                  <a:srgbClr val="0C0294"/>
                </a:solidFill>
              </a:rPr>
              <a:t>– </a:t>
            </a:r>
            <a:r>
              <a:rPr lang="cs-CZ" b="1" dirty="0" smtClean="0">
                <a:solidFill>
                  <a:srgbClr val="0C0294"/>
                </a:solidFill>
              </a:rPr>
              <a:t>akce ke Dni vody pro </a:t>
            </a:r>
            <a:br>
              <a:rPr lang="cs-CZ" b="1" dirty="0" smtClean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1. – 4. ročník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55" y="1484784"/>
            <a:ext cx="7673589" cy="43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63</Words>
  <Application>Microsoft Office PowerPoint</Application>
  <PresentationFormat>Předvádění na obrazovce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Austin</vt:lpstr>
      <vt:lpstr>1_Austin</vt:lpstr>
      <vt:lpstr> GLOBE v roce 2018</vt:lpstr>
      <vt:lpstr>Meteorologická měření</vt:lpstr>
      <vt:lpstr>Hydrologická měření</vt:lpstr>
      <vt:lpstr>Pedologická měření</vt:lpstr>
      <vt:lpstr>Biometrická  měření</vt:lpstr>
      <vt:lpstr>Badatelství v GLOBE</vt:lpstr>
      <vt:lpstr>Únor 2018 – na fenologickém semináři  v ČHMU v Praze</vt:lpstr>
      <vt:lpstr>Únor 2018 – prezentace projektů 5.r.</vt:lpstr>
      <vt:lpstr>22.3. 2018 – akce ke Dni vody pro  1. – 4. ročník </vt:lpstr>
      <vt:lpstr>22.3. 2018 – akce ke Dni vody pro  1. – 4. ročník </vt:lpstr>
      <vt:lpstr>23.3. 2018 – akce ke Dni vody pro  předškoláky</vt:lpstr>
      <vt:lpstr>23.3.2018 – akce ke Dni vody  pro předškoláky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na ZŠ Třebíč, ul.Kpt.Jaroše 836</dc:title>
  <dc:creator>vera</dc:creator>
  <cp:lastModifiedBy>admin</cp:lastModifiedBy>
  <cp:revision>214</cp:revision>
  <cp:lastPrinted>2017-02-15T20:33:23Z</cp:lastPrinted>
  <dcterms:created xsi:type="dcterms:W3CDTF">2015-10-28T19:23:24Z</dcterms:created>
  <dcterms:modified xsi:type="dcterms:W3CDTF">2019-01-21T21:42:32Z</dcterms:modified>
</cp:coreProperties>
</file>